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89" r:id="rId10"/>
    <p:sldId id="290" r:id="rId11"/>
    <p:sldId id="291" r:id="rId12"/>
    <p:sldId id="292" r:id="rId13"/>
    <p:sldId id="294" r:id="rId14"/>
    <p:sldId id="267" r:id="rId15"/>
    <p:sldId id="272" r:id="rId16"/>
    <p:sldId id="273" r:id="rId17"/>
    <p:sldId id="274" r:id="rId18"/>
    <p:sldId id="276" r:id="rId19"/>
    <p:sldId id="277" r:id="rId20"/>
    <p:sldId id="286" r:id="rId21"/>
    <p:sldId id="282" r:id="rId22"/>
    <p:sldId id="283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5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7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1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7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0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5C75B-B8AD-ED4D-8EDB-1EA33705D94A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2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3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09218" y="2148578"/>
            <a:ext cx="374994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8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2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01" y="9562"/>
            <a:ext cx="10957501" cy="68484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14613" y="3786536"/>
            <a:ext cx="284904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708498" y="981445"/>
            <a:ext cx="100208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126213" cy="69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480532" y="1742369"/>
            <a:ext cx="5585715" cy="38384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72061" y="2583724"/>
            <a:ext cx="326252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207" y="2219049"/>
            <a:ext cx="326252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91304" y="2213864"/>
            <a:ext cx="1352695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9694" y="3742707"/>
            <a:ext cx="308777" cy="31457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6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2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56034" y="864937"/>
            <a:ext cx="873901" cy="51263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6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2525" y="1992301"/>
            <a:ext cx="2190592" cy="2330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4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36014" y="3475456"/>
            <a:ext cx="2505199" cy="5009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5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13792" y="3593316"/>
            <a:ext cx="781020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3794" y="2498248"/>
            <a:ext cx="466084" cy="5009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1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548382" y="1796646"/>
            <a:ext cx="5480145" cy="384382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9569" y="3643029"/>
            <a:ext cx="501042" cy="4776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2 at 12.1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0"/>
            <a:ext cx="10756304" cy="67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2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1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1482" y="3635075"/>
            <a:ext cx="1943798" cy="56491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311678" y="2505650"/>
            <a:ext cx="620362" cy="77933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4131" y="2873412"/>
            <a:ext cx="303609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0</Words>
  <Application>Microsoft Macintosh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The Print Composer</dc:title>
  <dc:creator>Dewey Dunnington</dc:creator>
  <cp:lastModifiedBy>Dewey Dunnington</cp:lastModifiedBy>
  <cp:revision>23</cp:revision>
  <cp:lastPrinted>2016-01-12T16:51:20Z</cp:lastPrinted>
  <dcterms:created xsi:type="dcterms:W3CDTF">2014-12-27T21:24:32Z</dcterms:created>
  <dcterms:modified xsi:type="dcterms:W3CDTF">2016-01-15T16:15:40Z</dcterms:modified>
</cp:coreProperties>
</file>